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4" r:id="rId3"/>
    <p:sldId id="283" r:id="rId4"/>
    <p:sldId id="257" r:id="rId5"/>
    <p:sldId id="258" r:id="rId6"/>
    <p:sldId id="259" r:id="rId7"/>
    <p:sldId id="263" r:id="rId8"/>
    <p:sldId id="260" r:id="rId9"/>
    <p:sldId id="261" r:id="rId10"/>
    <p:sldId id="262" r:id="rId11"/>
    <p:sldId id="271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  <p:sldId id="272" r:id="rId21"/>
    <p:sldId id="273" r:id="rId22"/>
    <p:sldId id="278" r:id="rId23"/>
    <p:sldId id="275" r:id="rId24"/>
    <p:sldId id="276" r:id="rId25"/>
    <p:sldId id="277" r:id="rId26"/>
    <p:sldId id="279" r:id="rId27"/>
    <p:sldId id="281" r:id="rId28"/>
    <p:sldId id="280" r:id="rId29"/>
    <p:sldId id="285" r:id="rId30"/>
    <p:sldId id="286" r:id="rId31"/>
    <p:sldId id="282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51B8C-38EC-4C5A-AC09-4C957CCB3F86}" type="datetimeFigureOut">
              <a:rPr lang="en-GB" smtClean="0"/>
              <a:pPr/>
              <a:t>10/10/2017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3C179-9854-42EB-A33A-9263E7D1809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3C179-9854-42EB-A33A-9263E7D1809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79B7-DF98-460D-A332-EF3BBAB973BC}" type="datetime1">
              <a:rPr lang="en-GB" smtClean="0"/>
              <a:pPr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FDD7-D6F3-4898-AD6C-21A1525C188B}" type="datetime1">
              <a:rPr lang="en-GB" smtClean="0"/>
              <a:pPr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CCC-6184-406E-BB0E-222CE6E4EAFD}" type="datetime1">
              <a:rPr lang="en-GB" smtClean="0"/>
              <a:pPr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4019-709A-423C-B1DF-6F6BAADF0258}" type="datetime1">
              <a:rPr lang="en-GB" smtClean="0"/>
              <a:pPr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492A-B2EB-45CA-8B57-C898C3885043}" type="datetime1">
              <a:rPr lang="en-GB" smtClean="0"/>
              <a:pPr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1B09-5B30-40FD-A8F9-8FC186F80230}" type="datetime1">
              <a:rPr lang="en-GB" smtClean="0"/>
              <a:pPr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EED6-BBE7-4357-89AE-7538C43E3CDE}" type="datetime1">
              <a:rPr lang="en-GB" smtClean="0"/>
              <a:pPr/>
              <a:t>10/10/2017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FC8E-EE63-468F-BDBF-6576ED6EC8C7}" type="datetime1">
              <a:rPr lang="en-GB" smtClean="0"/>
              <a:pPr/>
              <a:t>10/10/2017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FD7B-226C-4582-8F1D-03AE0F1EB849}" type="datetime1">
              <a:rPr lang="en-GB" smtClean="0"/>
              <a:pPr/>
              <a:t>10/10/2017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A196-DA53-4E2D-B9E4-095B4FD4CAAC}" type="datetime1">
              <a:rPr lang="en-GB" smtClean="0"/>
              <a:pPr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BCFA-79B5-49F8-BCAD-86552A22ACEE}" type="datetime1">
              <a:rPr lang="en-GB" smtClean="0"/>
              <a:pPr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B551D-EB5B-4587-825D-83EBF30B63A7}" type="datetime1">
              <a:rPr lang="en-GB" smtClean="0"/>
              <a:pPr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8F3C1-D105-4890-8057-55F1E829260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grtu.eu/registration/images/innov_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21764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2438400"/>
            <a:ext cx="5457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Survey on innovation</a:t>
            </a:r>
            <a:endParaRPr lang="en-GB" sz="48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967" y="3276600"/>
            <a:ext cx="146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October 2017</a:t>
            </a:r>
            <a:endParaRPr lang="en-GB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790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1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3" y="614363"/>
            <a:ext cx="79914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676400"/>
            <a:ext cx="9144001" cy="325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6400" y="457200"/>
            <a:ext cx="5579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Why do you think it is important to do things differently </a:t>
            </a:r>
          </a:p>
          <a:p>
            <a:pPr algn="ctr"/>
            <a:r>
              <a:rPr lang="en-US" b="1" dirty="0" smtClean="0"/>
              <a:t>and be innovative in your business ?</a:t>
            </a:r>
            <a:endParaRPr lang="en-GB" b="1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11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614363"/>
            <a:ext cx="79914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12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614363"/>
            <a:ext cx="79914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13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614363"/>
            <a:ext cx="79914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14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3" y="614363"/>
            <a:ext cx="79914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614363"/>
            <a:ext cx="79914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16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3" y="614363"/>
            <a:ext cx="79914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614363"/>
            <a:ext cx="79914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18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882" y="457200"/>
            <a:ext cx="9160882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19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61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 Uptake of innovation funds is typically low in Malta</a:t>
            </a:r>
            <a:r>
              <a:rPr lang="en-US" sz="2800" dirty="0" smtClean="0"/>
              <a:t>. </a:t>
            </a:r>
            <a:r>
              <a:rPr lang="en-US" sz="2800" dirty="0" smtClean="0"/>
              <a:t>Why are innovation funds not being used ?</a:t>
            </a:r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 Does small business think that innovation means inventing something ? Simply R&amp;D ?</a:t>
            </a:r>
          </a:p>
          <a:p>
            <a:pPr lvl="0"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What innovation if any is employed mostly by SMEs in Malta ?</a:t>
            </a:r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 Does innovation in small business pay off ?</a:t>
            </a:r>
          </a:p>
          <a:p>
            <a:pPr lvl="0"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How can GRTU do more?</a:t>
            </a:r>
          </a:p>
          <a:p>
            <a:pPr lvl="0">
              <a:buFont typeface="Arial" pitchFamily="34" charset="0"/>
              <a:buChar char="•"/>
            </a:pPr>
            <a:endParaRPr lang="en-US" sz="2800" dirty="0"/>
          </a:p>
          <a:p>
            <a:pPr lvl="0"/>
            <a:r>
              <a:rPr lang="en-US" sz="2800" b="1" dirty="0" smtClean="0"/>
              <a:t>Methodology :</a:t>
            </a:r>
          </a:p>
          <a:p>
            <a:pPr lvl="0"/>
            <a:r>
              <a:rPr lang="en-US" sz="2800" dirty="0" smtClean="0"/>
              <a:t>209 respondents online by invitation.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04800"/>
            <a:ext cx="5165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Why did we conduct this survey ?</a:t>
            </a:r>
            <a:endParaRPr lang="en-GB" sz="2800" b="1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614363"/>
            <a:ext cx="79914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20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614363"/>
            <a:ext cx="79914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21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60882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22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614363"/>
            <a:ext cx="79914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23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614363"/>
            <a:ext cx="79914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24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3" y="614363"/>
            <a:ext cx="79914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3" y="614363"/>
            <a:ext cx="79914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96139"/>
            <a:ext cx="9144000" cy="559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7400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27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3" y="614363"/>
            <a:ext cx="79914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30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 Selling </a:t>
            </a:r>
            <a:r>
              <a:rPr lang="en-US" sz="2800" dirty="0"/>
              <a:t>products through other channels such as </a:t>
            </a:r>
            <a:r>
              <a:rPr lang="en-US" sz="2800" dirty="0" smtClean="0"/>
              <a:t>online.</a:t>
            </a:r>
            <a:endParaRPr lang="en-GB" sz="2800" dirty="0"/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 Purchasing </a:t>
            </a:r>
            <a:r>
              <a:rPr lang="en-US" sz="2800" dirty="0"/>
              <a:t>products through online </a:t>
            </a:r>
            <a:r>
              <a:rPr lang="en-US" sz="2800" dirty="0" smtClean="0"/>
              <a:t>. </a:t>
            </a:r>
            <a:endParaRPr lang="en-GB" sz="2800" dirty="0"/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 Electronic </a:t>
            </a:r>
            <a:r>
              <a:rPr lang="en-US" sz="2800" dirty="0"/>
              <a:t>invoicing </a:t>
            </a:r>
            <a:r>
              <a:rPr lang="en-US" sz="2800" dirty="0" smtClean="0"/>
              <a:t>to </a:t>
            </a:r>
            <a:r>
              <a:rPr lang="en-US" sz="2800" dirty="0"/>
              <a:t>save time and resources</a:t>
            </a:r>
            <a:endParaRPr lang="en-GB" sz="2800" dirty="0"/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 Shared or sub-contracted delivery systems.</a:t>
            </a:r>
            <a:endParaRPr lang="en-GB" sz="2800" dirty="0"/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 Encouraging </a:t>
            </a:r>
            <a:r>
              <a:rPr lang="en-US" sz="2800" dirty="0"/>
              <a:t>workers to work from </a:t>
            </a:r>
            <a:r>
              <a:rPr lang="en-US" sz="2800" dirty="0" smtClean="0"/>
              <a:t>home.</a:t>
            </a:r>
            <a:endParaRPr lang="en-GB" sz="2800" dirty="0"/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 Planning for and accessing </a:t>
            </a:r>
            <a:r>
              <a:rPr lang="en-US" sz="2800" dirty="0"/>
              <a:t>niche markets </a:t>
            </a:r>
            <a:r>
              <a:rPr lang="en-US" sz="2800" dirty="0" smtClean="0"/>
              <a:t>abroad.</a:t>
            </a:r>
            <a:endParaRPr lang="en-GB" sz="2800" dirty="0"/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 Using technology </a:t>
            </a:r>
            <a:r>
              <a:rPr lang="en-US" sz="2800" dirty="0"/>
              <a:t>for </a:t>
            </a:r>
            <a:r>
              <a:rPr lang="en-US" sz="2800" dirty="0" smtClean="0"/>
              <a:t>meetings.</a:t>
            </a:r>
            <a:endParaRPr lang="en-GB" sz="2800" dirty="0"/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 Analyzing </a:t>
            </a:r>
            <a:r>
              <a:rPr lang="en-US" sz="2800" dirty="0"/>
              <a:t>and </a:t>
            </a:r>
            <a:r>
              <a:rPr lang="en-US" sz="2800" dirty="0" smtClean="0"/>
              <a:t>understanding </a:t>
            </a:r>
            <a:r>
              <a:rPr lang="en-US" sz="2800" dirty="0"/>
              <a:t>your clients and </a:t>
            </a:r>
            <a:r>
              <a:rPr lang="en-US" sz="2800" dirty="0" smtClean="0"/>
              <a:t>targeting </a:t>
            </a:r>
            <a:r>
              <a:rPr lang="en-US" sz="2800" dirty="0"/>
              <a:t>your </a:t>
            </a:r>
            <a:r>
              <a:rPr lang="en-US" sz="2800" dirty="0" smtClean="0"/>
              <a:t>marketing.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04800"/>
            <a:ext cx="5777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Some examples of innovation is SMEs</a:t>
            </a:r>
            <a:endParaRPr lang="en-GB" sz="2800" b="1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3" y="614363"/>
            <a:ext cx="79914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3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8600" y="990600"/>
            <a:ext cx="8305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 Marketing </a:t>
            </a:r>
            <a:r>
              <a:rPr lang="en-US" sz="2800" dirty="0"/>
              <a:t>through new channels such as social </a:t>
            </a:r>
            <a:r>
              <a:rPr lang="en-US" sz="2800" dirty="0" smtClean="0"/>
              <a:t>media.</a:t>
            </a:r>
          </a:p>
          <a:p>
            <a:pPr lvl="0"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Using </a:t>
            </a:r>
            <a:r>
              <a:rPr lang="en-US" sz="2800" dirty="0"/>
              <a:t>social media to communicate with clients more </a:t>
            </a:r>
            <a:r>
              <a:rPr lang="en-US" sz="2800" dirty="0" smtClean="0"/>
              <a:t>effectively. </a:t>
            </a:r>
            <a:endParaRPr lang="en-GB" sz="2800" dirty="0"/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 Outsourcing processes that are not cost effective such SAAS – Cloud computing.</a:t>
            </a:r>
            <a:endParaRPr lang="en-GB" sz="2800" dirty="0"/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 Training </a:t>
            </a:r>
            <a:r>
              <a:rPr lang="en-US" sz="2800" dirty="0"/>
              <a:t>your </a:t>
            </a:r>
            <a:r>
              <a:rPr lang="en-US" sz="2800" dirty="0" smtClean="0"/>
              <a:t>staff to use the latest tools. </a:t>
            </a:r>
            <a:endParaRPr lang="en-GB" sz="2800" dirty="0"/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 Using </a:t>
            </a:r>
            <a:r>
              <a:rPr lang="en-US" sz="2800" dirty="0"/>
              <a:t>available funding </a:t>
            </a:r>
            <a:r>
              <a:rPr lang="en-US" sz="2800" dirty="0" smtClean="0"/>
              <a:t>instruments. </a:t>
            </a:r>
            <a:endParaRPr lang="en-GB" sz="2800" dirty="0"/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 Partnering </a:t>
            </a:r>
            <a:r>
              <a:rPr lang="en-US" sz="2800" dirty="0"/>
              <a:t>with other companies </a:t>
            </a:r>
            <a:r>
              <a:rPr lang="en-US" sz="2800" dirty="0" smtClean="0"/>
              <a:t>even competitors. </a:t>
            </a:r>
            <a:endParaRPr lang="en-GB" sz="2800" dirty="0"/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 Using </a:t>
            </a:r>
            <a:r>
              <a:rPr lang="en-US" sz="2800" dirty="0"/>
              <a:t>foreign workers (abroad</a:t>
            </a:r>
            <a:r>
              <a:rPr lang="en-US" sz="2800" dirty="0" smtClean="0"/>
              <a:t>) to minimize costs and solve the current HR problems.</a:t>
            </a:r>
            <a:endParaRPr lang="en-GB" sz="2800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04800"/>
            <a:ext cx="5777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Some examples of innovation is SMEs</a:t>
            </a:r>
            <a:endParaRPr lang="en-GB" sz="2800" b="1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1524000"/>
            <a:ext cx="2665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THANK YOU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2362200"/>
            <a:ext cx="224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marcel.mizzi@grtu.eu</a:t>
            </a:r>
            <a:endParaRPr lang="en-GB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124200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31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614363"/>
            <a:ext cx="79914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4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614363"/>
            <a:ext cx="79914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5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614363"/>
            <a:ext cx="79914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6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614363"/>
            <a:ext cx="79914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7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614363"/>
            <a:ext cx="79914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8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6201"/>
            <a:ext cx="181610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F3C1-D105-4890-8057-55F1E829260D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3" y="614363"/>
            <a:ext cx="79914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288</Words>
  <Application>Microsoft Office PowerPoint</Application>
  <PresentationFormat>On-screen Show (4:3)</PresentationFormat>
  <Paragraphs>64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</dc:creator>
  <cp:lastModifiedBy>marcel</cp:lastModifiedBy>
  <cp:revision>23</cp:revision>
  <dcterms:created xsi:type="dcterms:W3CDTF">2017-10-09T06:38:01Z</dcterms:created>
  <dcterms:modified xsi:type="dcterms:W3CDTF">2017-10-10T05:30:58Z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1130BEBC-D466-4D21-80E8-AF4E54619454</vt:lpwstr>
  </property>
  <property fmtid="{D5CDD505-2E9C-101B-9397-08002B2CF9AE}" pid="3" name="ArticulatePath">
    <vt:lpwstr>Presentation1</vt:lpwstr>
  </property>
</Properties>
</file>